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  <p:sldMasterId id="2147483948" r:id="rId5"/>
  </p:sldMasterIdLst>
  <p:notesMasterIdLst>
    <p:notesMasterId r:id="rId60"/>
  </p:notesMasterIdLst>
  <p:sldIdLst>
    <p:sldId id="350" r:id="rId6"/>
    <p:sldId id="267" r:id="rId7"/>
    <p:sldId id="284" r:id="rId8"/>
    <p:sldId id="279" r:id="rId9"/>
    <p:sldId id="285" r:id="rId10"/>
    <p:sldId id="288" r:id="rId11"/>
    <p:sldId id="289" r:id="rId12"/>
    <p:sldId id="290" r:id="rId13"/>
    <p:sldId id="348" r:id="rId14"/>
    <p:sldId id="266" r:id="rId15"/>
    <p:sldId id="291" r:id="rId16"/>
    <p:sldId id="268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46" r:id="rId26"/>
    <p:sldId id="337" r:id="rId27"/>
    <p:sldId id="338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4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45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2"/>
    <p:restoredTop sz="71972" autoAdjust="0"/>
  </p:normalViewPr>
  <p:slideViewPr>
    <p:cSldViewPr snapToGrid="0" snapToObjects="1">
      <p:cViewPr varScale="1">
        <p:scale>
          <a:sx n="110" d="100"/>
          <a:sy n="110" d="100"/>
        </p:scale>
        <p:origin x="205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17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5EF5-08C3-D1EB-3A15-6FC1DD865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D1C73-C849-7275-0616-9B672AEAC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1CFF1-FCA2-12D1-D80A-A9423424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C637-5CD4-90FA-93E7-F1E02F52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C56BB-D071-E987-896C-11BD096F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555C-80AA-C499-1CA3-C808071C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" y="951369"/>
            <a:ext cx="8863693" cy="496432"/>
          </a:xfrm>
        </p:spPr>
        <p:txBody>
          <a:bodyPr>
            <a:no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4CDD-8006-B414-1864-9785D625E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4" y="1648731"/>
            <a:ext cx="8863693" cy="297769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819D-2A9E-63E5-1007-A439EE3B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12EA-1C80-2E71-E6FB-E4CDAD2F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D03B9-1DC2-9AC6-F2D7-1DB3005D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2427" y="4767263"/>
            <a:ext cx="2057400" cy="274637"/>
          </a:xfrm>
        </p:spPr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1995C-6E39-E506-6553-D1756F88C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6F50-2A06-29FA-BAE0-9C09D7DB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4C19-BE1C-94C5-27D9-B20CBC1A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C39C5-EC42-976B-755E-02E67E2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B4D80-5BDF-75C5-4EAF-BFECE448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6D86-9453-7D25-75E6-A28D8EC9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07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B41D-E7EA-7268-A18D-ECD834E9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B4B4-25DA-F089-F65A-61766B34E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4096-1214-7ACC-1CF3-59B56F10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6E37-E3D3-46DF-C6F4-018E164A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DE94E-77AD-8BAF-47E5-D33E5ADB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4E2EB-DF5C-0F02-D76D-B42E1026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C33-B3FC-8E19-35A9-8F93AE0E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124F-14CD-BEED-CB75-738F2E9F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9FBD-ACA7-2006-C653-C290B8CD4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C1BD-DA3E-5F5C-AC4D-6910107A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DF5A1-1044-A0FB-061C-137ADF679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2FC11-D19C-12EF-416A-281BE9DD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31239-D405-28EB-7583-7F13A50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0789B-EDD2-2ACF-8954-2EA00E2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4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0FE6-C2C2-7355-68F3-A04AAD3D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959A-0BF9-D97B-CDA7-95B38D6D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061D5-1FB9-D71C-D407-91C1F30A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E931D-4D21-4238-DDFD-CA60BC81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3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43ABD-E1C5-52AB-63AC-11553C25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34AF7-A3FD-26F1-1B25-F48D7EB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424B-E20F-678A-CCAC-20FE26D2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2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C6A8-4F78-D6B5-210D-AB8C4310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6748-5560-18C6-E32F-B0E610F6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375B-621E-8BE4-0BB0-D2587CA8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AE695-DF48-3702-F663-1D7C40F6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0BC72-0ED4-61A1-A8F0-7808220C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74B45-3DE3-764E-A69B-F93F6526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4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DAEB-C99E-367E-24C9-5D4ABA36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11F9A-92C3-724C-780B-4D4414FD7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17A8E-F4F0-F7D0-50B4-C4586B3D6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8E89C-5373-FF44-B4D2-AFDD8991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5D013-8BDC-E39C-9C10-66A88BAF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7371E-754E-6C1A-C826-6813EEA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7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DE9F-C47E-9B84-B1AC-376AD17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1E0BA-4485-C769-92CB-C439684B6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0EEEE-9C99-BEE3-119B-1548F09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C9316-4AC7-D200-0D84-DDDC12D3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B208A-D78A-B3B6-7E8F-DCD8AF51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9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C2F62-42E8-581F-D488-B97EF2F24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9BE26-731D-461F-57DF-330F51988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6C86-C37A-AE79-18FC-CD522824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87AE-0342-93FA-19AD-A8E8116B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EA37-4558-2E27-0E38-9CA30C97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0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02E94-018C-EC49-5863-774464F4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EAB6-267F-DEB6-F1C2-0623D3D7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97803-2CB9-8D9C-996F-F631D74D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EAA89-5BCE-5376-3AEA-A68EEC698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5A026-3C04-6348-527F-C83ED0C2D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2849222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Not the Droids You Are Looking For</a:t>
            </a:r>
            <a:br>
              <a:rPr lang="en-US" dirty="0"/>
            </a:br>
            <a:r>
              <a:rPr lang="en-US" dirty="0"/>
              <a:t>Sharon Tiger Techs</a:t>
            </a:r>
          </a:p>
        </p:txBody>
      </p:sp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152" y="947194"/>
            <a:ext cx="8863693" cy="162455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128409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992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Values Rubric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5" y="1648731"/>
            <a:ext cx="3711848" cy="2977698"/>
          </a:xfrm>
        </p:spPr>
        <p:txBody>
          <a:bodyPr>
            <a:normAutofit fontScale="77500" lnSpcReduction="20000"/>
          </a:bodyPr>
          <a:lstStyle/>
          <a:p>
            <a:pPr marL="406400" lvl="0" indent="-285750">
              <a:spcBef>
                <a:spcPts val="0"/>
              </a:spcBef>
              <a:buSzPts val="17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36550">
              <a:spcBef>
                <a:spcPts val="0"/>
              </a:spcBef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0535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6415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59983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5369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600" dirty="0"/>
              <a:t>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gives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44168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FIRST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Fun and exciting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Meet teams from different places 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People who share similar interests with you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Everyone at events is very willing to help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Learn from each other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Get feedback from judges and improve your work</a:t>
            </a:r>
            <a:endParaRPr sz="20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808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Robot Competition: 3 rounds, top score qualifies 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team has 2.5 minutes to complete as many challenges as they can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on the board is worth a different number of points</a:t>
            </a:r>
            <a:endParaRPr sz="18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 dirty="0"/>
              <a:t>Harder missions are not always worth more points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has its own set of rules and instructions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Referees score you at the end of each run</a:t>
            </a:r>
            <a:endParaRPr sz="14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Super Powered 2022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energy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such as solar and wind energy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FIRST LEGO League Challenge | FIRST® LEGO® League">
            <a:extLst>
              <a:ext uri="{FF2B5EF4-FFF2-40B4-BE49-F238E27FC236}">
                <a16:creationId xmlns:a16="http://schemas.microsoft.com/office/drawing/2014/main" id="{EE98D851-0B7D-B656-86B2-FACEAFB3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43" y="1447801"/>
            <a:ext cx="5573593" cy="315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FIRST LEGO League Challenge | FIRST® LEGO® League">
            <a:extLst>
              <a:ext uri="{FF2B5EF4-FFF2-40B4-BE49-F238E27FC236}">
                <a16:creationId xmlns:a16="http://schemas.microsoft.com/office/drawing/2014/main" id="{82E29238-6FFB-84B6-E628-98CC8841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50" y="1915351"/>
            <a:ext cx="3749786" cy="21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3B2E8-84F8-6391-4358-FAA001B87878}"/>
              </a:ext>
            </a:extLst>
          </p:cNvPr>
          <p:cNvSpPr txBox="1"/>
          <p:nvPr/>
        </p:nvSpPr>
        <p:spPr>
          <a:xfrm>
            <a:off x="3763618" y="924865"/>
            <a:ext cx="2789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Sample from Cargo Connect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8696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Global Innovation Award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36355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218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08792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a 5 min presentation that showcases the work of the team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Explain the engineering process.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Point out the greatest strengths and innovations in both building and programming</a:t>
            </a:r>
            <a:endParaRPr sz="2400"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24" y="951369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1810960" y="1648731"/>
            <a:ext cx="7158867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374582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37" y="2248353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2" y="3258624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4375966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646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48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9633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Brainstorm what experts to contact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Only choose experts who would benefit your team, 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e.g. if you have an idea for an app, meet with a developer.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Keep in mind that you can always meet with an expert virtually. 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Make sure that all team members can attend so that everyone can ask questions and learn as much as possible.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Take notes to retain as much information as possible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When meeting with an expert it is a good idea to take pictures to show the judges at your event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9572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Great way to learn about problems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E.g. the Tiger Techs visited New York City to learn about the city's urban planning.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Taking a field trip doesn’t have to be as big a going to New York City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Even a local park or city council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Important to take notes so that you can reflect what you learned.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Be sure to ask questions, take lots of pictures and observe as much as possible when taking field trips. 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9456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Teams test designs and then continually improve them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Any feedback given by experts should be used to improve design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Documentation is important during this step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 dirty="0"/>
              <a:t>Record results from testing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Continue testing until team is satisfied with the results</a:t>
            </a:r>
            <a:endParaRPr sz="2400"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76881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Google Shape;534;p70">
            <a:extLst>
              <a:ext uri="{FF2B5EF4-FFF2-40B4-BE49-F238E27FC236}">
                <a16:creationId xmlns:a16="http://schemas.microsoft.com/office/drawing/2014/main" id="{5FC70B82-3D22-0DC1-4256-682A84BC005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269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5062214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64040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 for non-monetary awards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 has a Separate Rubric</a:t>
            </a:r>
            <a:endParaRPr dirty="0"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614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654958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 GIA leaves a huge impact on teams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Friendships are made over the few days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Teams will meet experts and inspirational people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Many teams will further develop their product and get patents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These experiences will prepare teams for future FIRST programs</a:t>
            </a:r>
            <a:endParaRPr sz="20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33409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BOB-1 Hand Device by The Flying Monkeys of Ames, Iowa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Low-cost prosthetic device 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Represented FIRST at the White House Science Fair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June 16, 2015: U.S. Patent No. 8,840,157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3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by The Hydrators of Oakville, Ontario, Canada</a:t>
            </a:r>
            <a:endParaRPr sz="20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(Horses Hydrating Outside) monitors the amount of water horses drink. </a:t>
            </a:r>
            <a:endParaRPr sz="20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0257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E-Wall by </a:t>
            </a:r>
            <a:r>
              <a:rPr lang="en-US" sz="2400" dirty="0" err="1"/>
              <a:t>Aldeatron</a:t>
            </a:r>
            <a:r>
              <a:rPr lang="en-US" sz="2400" dirty="0"/>
              <a:t> </a:t>
            </a:r>
            <a:r>
              <a:rPr lang="en-US" sz="2400" dirty="0" err="1"/>
              <a:t>Robotix</a:t>
            </a:r>
            <a:r>
              <a:rPr lang="en-US" sz="2400" dirty="0"/>
              <a:t> of the Canary Islands, Spain</a:t>
            </a:r>
            <a:endParaRPr sz="24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Low cost, lightweight, eco-friendly building block made from recycled cardboard and Fountain grass. </a:t>
            </a:r>
            <a:endParaRPr sz="20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7" y="4270831"/>
            <a:ext cx="8863693" cy="496432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2, 2022: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2022: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2022: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2022 -January 2023: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2023: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2023: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Robot/Equipment - approx. $500.00 per robot (2 per team is useful)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SPIKE Prime, MINDSTORMS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You can purchase from FIRST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Cost includes a Core Set + Expansion Set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Wooden Robotics Table - </a:t>
            </a:r>
            <a:r>
              <a:rPr lang="en-US" sz="2000" dirty="0" err="1"/>
              <a:t>approx</a:t>
            </a:r>
            <a:r>
              <a:rPr lang="en-US" sz="2000" dirty="0"/>
              <a:t> $100.00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National Team Registration - $225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LEGO Challenge Set - $75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Local Tournament Registration - $75-$250+ (varies greatly by region)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Travel Expenses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AF292-8E9B-8BB2-6781-2B69FF2DDDA5}"/>
              </a:ext>
            </a:extLst>
          </p:cNvPr>
          <p:cNvSpPr/>
          <p:nvPr/>
        </p:nvSpPr>
        <p:spPr>
          <a:xfrm>
            <a:off x="534572" y="1828800"/>
            <a:ext cx="2377440" cy="2504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Core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1AD69-C052-BC2A-B61E-C4A55BA91FEB}"/>
              </a:ext>
            </a:extLst>
          </p:cNvPr>
          <p:cNvSpPr/>
          <p:nvPr/>
        </p:nvSpPr>
        <p:spPr>
          <a:xfrm>
            <a:off x="6047264" y="1828798"/>
            <a:ext cx="2377440" cy="250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Innovation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29D44-FB27-7882-5105-F06E63329A55}"/>
              </a:ext>
            </a:extLst>
          </p:cNvPr>
          <p:cNvSpPr/>
          <p:nvPr/>
        </p:nvSpPr>
        <p:spPr>
          <a:xfrm>
            <a:off x="3346267" y="1828799"/>
            <a:ext cx="2377440" cy="25040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Robot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3" ma:contentTypeDescription="Create a new document." ma:contentTypeScope="" ma:versionID="893f0e5b4104627abbb212930aed3245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3d99d3342ceab04915f728798e125153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649AF3-F033-4356-8F8E-B3877FC8F9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E05618-A96B-42E5-83E0-17C5A8AD7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882D0D-F2B0-47C7-B656-F0DE96E0D9A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20408</TotalTime>
  <Words>2755</Words>
  <Application>Microsoft Macintosh PowerPoint</Application>
  <PresentationFormat>On-screen Show (16:9)</PresentationFormat>
  <Paragraphs>446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Avenir</vt:lpstr>
      <vt:lpstr>Calibri</vt:lpstr>
      <vt:lpstr>Calibri Light</vt:lpstr>
      <vt:lpstr>Roboto</vt:lpstr>
      <vt:lpstr>Trebuchet MS</vt:lpstr>
      <vt:lpstr>Essential</vt:lpstr>
      <vt:lpstr>Custom Design</vt:lpstr>
      <vt:lpstr>PowerPoint Presentation</vt:lpstr>
      <vt:lpstr>PowerPoint Presentation</vt:lpstr>
      <vt:lpstr>Table of Contents</vt:lpstr>
      <vt:lpstr>Three FIRST Programs (K-12)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Super Powered 2022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Separate Rubric</vt:lpstr>
      <vt:lpstr>Why is GIA important?</vt:lpstr>
      <vt:lpstr>2010 Body Forward</vt:lpstr>
      <vt:lpstr>2016 Animal Allies</vt:lpstr>
      <vt:lpstr>2020 City Shaper</vt:lpstr>
      <vt:lpstr>This presentation and most of the team images are by Not the Droids You Are Looking For and Tiger Techs. Other images are obtained from FIRST LEGO League and FLLTutorials.com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97</cp:revision>
  <dcterms:created xsi:type="dcterms:W3CDTF">2017-02-15T18:38:39Z</dcterms:created>
  <dcterms:modified xsi:type="dcterms:W3CDTF">2022-07-03T14:55:22Z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